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Open Sans Bold" charset="1" panose="00000000000000000000"/>
      <p:regular r:id="rId12"/>
    </p:embeddedFont>
    <p:embeddedFont>
      <p:font typeface="Open Sans Bold Bold" charset="1" panose="00000000000000000000"/>
      <p:regular r:id="rId13"/>
    </p:embeddedFont>
    <p:embeddedFont>
      <p:font typeface="Open Sans Bold Italics" charset="1" panose="00000000000000000000"/>
      <p:regular r:id="rId14"/>
    </p:embeddedFont>
    <p:embeddedFont>
      <p:font typeface="Open Sans Bold Bold Italics" charset="1" panose="000000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
      <p:font typeface="Open Sans" charset="1" panose="00000000000000000000"/>
      <p:regular r:id="rId20"/>
    </p:embeddedFont>
    <p:embeddedFont>
      <p:font typeface="Open Sans Bold" charset="1" panose="00000000000000000000"/>
      <p:regular r:id="rId21"/>
    </p:embeddedFont>
    <p:embeddedFont>
      <p:font typeface="Open Sans Italics" charset="1" panose="00000000000000000000"/>
      <p:regular r:id="rId22"/>
    </p:embeddedFont>
    <p:embeddedFont>
      <p:font typeface="Open Sans Bold Italics" charset="1" panose="00000000000000000000"/>
      <p:regular r:id="rId23"/>
    </p:embeddedFont>
    <p:embeddedFont>
      <p:font typeface="Open Sans Light" charset="1" panose="00000000000000000000"/>
      <p:regular r:id="rId24"/>
    </p:embeddedFont>
    <p:embeddedFont>
      <p:font typeface="Open Sans Light Italics" charset="1" panose="00000000000000000000"/>
      <p:regular r:id="rId25"/>
    </p:embeddedFont>
    <p:embeddedFont>
      <p:font typeface="Open Sans Medium" charset="1" panose="00000000000000000000"/>
      <p:regular r:id="rId26"/>
    </p:embeddedFont>
    <p:embeddedFont>
      <p:font typeface="Open Sans Medium Italics" charset="1" panose="00000000000000000000"/>
      <p:regular r:id="rId27"/>
    </p:embeddedFont>
    <p:embeddedFont>
      <p:font typeface="Open Sans Semi-Bold" charset="1" panose="00000000000000000000"/>
      <p:regular r:id="rId28"/>
    </p:embeddedFont>
    <p:embeddedFont>
      <p:font typeface="Open Sans Semi-Bold Italics" charset="1" panose="00000000000000000000"/>
      <p:regular r:id="rId29"/>
    </p:embeddedFont>
    <p:embeddedFont>
      <p:font typeface="Open Sans Ultra-Bold" charset="1" panose="00000000000000000000"/>
      <p:regular r:id="rId30"/>
    </p:embeddedFont>
    <p:embeddedFont>
      <p:font typeface="Open Sans Ultra-Bold Italics"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font" Target="fonts/font26.fntdata"/><Relationship Id="rId39" Type="http://schemas.openxmlformats.org/officeDocument/2006/relationships/customXml" Target="../customXml/item3.xml"/><Relationship Id="rId21" Type="http://schemas.openxmlformats.org/officeDocument/2006/relationships/font" Target="fonts/font21.fntdata"/><Relationship Id="rId34" Type="http://schemas.openxmlformats.org/officeDocument/2006/relationships/slide" Target="slides/slide3.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slide" Target="slides/slide2.xml"/><Relationship Id="rId7" Type="http://schemas.openxmlformats.org/officeDocument/2006/relationships/font" Target="fonts/font7.fntdata"/><Relationship Id="rId38" Type="http://schemas.openxmlformats.org/officeDocument/2006/relationships/customXml" Target="../customXml/item2.xml"/><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font" Target="fonts/font20.fntdata"/><Relationship Id="rId29" Type="http://schemas.openxmlformats.org/officeDocument/2006/relationships/font" Target="fonts/font29.fntdata"/><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slide" Target="slides/slide1.xml"/><Relationship Id="rId6" Type="http://schemas.openxmlformats.org/officeDocument/2006/relationships/font" Target="fonts/font6.fntdata"/><Relationship Id="rId37" Type="http://schemas.openxmlformats.org/officeDocument/2006/relationships/customXml" Target="../customXml/item1.xml"/><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36" Type="http://schemas.openxmlformats.org/officeDocument/2006/relationships/slide" Target="slides/slide5.xml"/><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font" Target="fonts/font31.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slide" Target="slides/slide4.xml"/><Relationship Id="rId4" Type="http://schemas.openxmlformats.org/officeDocument/2006/relationships/theme" Target="theme/theme1.xml"/><Relationship Id="rId9" Type="http://schemas.openxmlformats.org/officeDocument/2006/relationships/font" Target="fonts/font9.fntdata"/><Relationship Id="rId8" Type="http://schemas.openxmlformats.org/officeDocument/2006/relationships/font" Target="fonts/font8.fntdata"/><Relationship Id="rId3" Type="http://schemas.openxmlformats.org/officeDocument/2006/relationships/viewProps" Target="viewProps.xml"/></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177428" y="-3844894"/>
            <a:ext cx="6058164" cy="5246370"/>
            <a:chOff x="0" y="0"/>
            <a:chExt cx="6350000" cy="5499100"/>
          </a:xfrm>
        </p:grpSpPr>
        <p:sp>
          <p:nvSpPr>
            <p:cNvPr name="Freeform 3" id="3"/>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solidFill>
              <a:srgbClr val="E8664B"/>
            </a:solidFill>
            <a:ln w="12700">
              <a:solidFill>
                <a:srgbClr val="000000"/>
              </a:solidFill>
            </a:ln>
          </p:spPr>
        </p:sp>
      </p:grpSp>
      <p:grpSp>
        <p:nvGrpSpPr>
          <p:cNvPr name="Group 4" id="4"/>
          <p:cNvGrpSpPr/>
          <p:nvPr/>
        </p:nvGrpSpPr>
        <p:grpSpPr>
          <a:xfrm rot="0">
            <a:off x="14983982" y="-815226"/>
            <a:ext cx="5665256" cy="4868579"/>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081F40"/>
            </a:solidFill>
          </p:spPr>
        </p:sp>
        <p:sp>
          <p:nvSpPr>
            <p:cNvPr name="TextBox 6" id="6"/>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a:grpSpLocks noChangeAspect="true"/>
          </p:cNvGrpSpPr>
          <p:nvPr/>
        </p:nvGrpSpPr>
        <p:grpSpPr>
          <a:xfrm rot="0">
            <a:off x="10110753" y="1657115"/>
            <a:ext cx="6058164" cy="5246370"/>
            <a:chOff x="0" y="0"/>
            <a:chExt cx="6350000" cy="5499100"/>
          </a:xfrm>
        </p:grpSpPr>
        <p:sp>
          <p:nvSpPr>
            <p:cNvPr name="Freeform 8" id="8"/>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14990" t="0" r="-14990" b="0"/>
              </a:stretch>
            </a:blipFill>
          </p:spPr>
        </p:sp>
      </p:grpSp>
      <p:grpSp>
        <p:nvGrpSpPr>
          <p:cNvPr name="Group 9" id="9"/>
          <p:cNvGrpSpPr>
            <a:grpSpLocks noChangeAspect="true"/>
          </p:cNvGrpSpPr>
          <p:nvPr/>
        </p:nvGrpSpPr>
        <p:grpSpPr>
          <a:xfrm rot="0">
            <a:off x="14907782" y="4375550"/>
            <a:ext cx="6058164" cy="5246370"/>
            <a:chOff x="0" y="0"/>
            <a:chExt cx="6350000" cy="5499100"/>
          </a:xfrm>
        </p:grpSpPr>
        <p:sp>
          <p:nvSpPr>
            <p:cNvPr name="Freeform 10" id="10"/>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3"/>
              <a:stretch>
                <a:fillRect l="-43875" t="0" r="-43875" b="0"/>
              </a:stretch>
            </a:blipFill>
          </p:spPr>
        </p:sp>
      </p:grpSp>
      <p:grpSp>
        <p:nvGrpSpPr>
          <p:cNvPr name="Group 11" id="11"/>
          <p:cNvGrpSpPr/>
          <p:nvPr/>
        </p:nvGrpSpPr>
        <p:grpSpPr>
          <a:xfrm rot="0">
            <a:off x="10202432" y="7151135"/>
            <a:ext cx="5928385" cy="5094706"/>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FFC52E"/>
            </a:solidFill>
          </p:spPr>
        </p:sp>
        <p:sp>
          <p:nvSpPr>
            <p:cNvPr name="TextBox 13" id="13"/>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4907782" y="9879095"/>
            <a:ext cx="5928385" cy="5094706"/>
            <a:chOff x="0" y="0"/>
            <a:chExt cx="812800" cy="698500"/>
          </a:xfrm>
        </p:grpSpPr>
        <p:sp>
          <p:nvSpPr>
            <p:cNvPr name="Freeform 15" id="1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5E78BA"/>
            </a:solidFill>
          </p:spPr>
        </p:sp>
        <p:sp>
          <p:nvSpPr>
            <p:cNvPr name="TextBox 16" id="16"/>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a:grpSpLocks noChangeAspect="true"/>
          </p:cNvGrpSpPr>
          <p:nvPr/>
        </p:nvGrpSpPr>
        <p:grpSpPr>
          <a:xfrm rot="0">
            <a:off x="5331557" y="-1221709"/>
            <a:ext cx="6058164" cy="5246370"/>
            <a:chOff x="0" y="0"/>
            <a:chExt cx="6350000" cy="5499100"/>
          </a:xfrm>
        </p:grpSpPr>
        <p:sp>
          <p:nvSpPr>
            <p:cNvPr name="Freeform 18" id="18"/>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4"/>
              <a:stretch>
                <a:fillRect l="-40759" t="0" r="-40759" b="0"/>
              </a:stretch>
            </a:blipFill>
          </p:spPr>
        </p:sp>
      </p:grpSp>
      <p:sp>
        <p:nvSpPr>
          <p:cNvPr name="Freeform 19" id="19"/>
          <p:cNvSpPr/>
          <p:nvPr/>
        </p:nvSpPr>
        <p:spPr>
          <a:xfrm flipH="false" flipV="false" rot="0">
            <a:off x="231849" y="8531725"/>
            <a:ext cx="2495082" cy="1453149"/>
          </a:xfrm>
          <a:custGeom>
            <a:avLst/>
            <a:gdLst/>
            <a:ahLst/>
            <a:cxnLst/>
            <a:rect r="r" b="b" t="t" l="l"/>
            <a:pathLst>
              <a:path h="1453149" w="2495082">
                <a:moveTo>
                  <a:pt x="0" y="0"/>
                </a:moveTo>
                <a:lnTo>
                  <a:pt x="2495082" y="0"/>
                </a:lnTo>
                <a:lnTo>
                  <a:pt x="2495082" y="1453150"/>
                </a:lnTo>
                <a:lnTo>
                  <a:pt x="0" y="1453150"/>
                </a:lnTo>
                <a:lnTo>
                  <a:pt x="0" y="0"/>
                </a:lnTo>
                <a:close/>
              </a:path>
            </a:pathLst>
          </a:custGeom>
          <a:blipFill>
            <a:blip r:embed="rId5"/>
            <a:stretch>
              <a:fillRect l="0" t="0" r="0" b="-125309"/>
            </a:stretch>
          </a:blipFill>
        </p:spPr>
      </p:sp>
      <p:sp>
        <p:nvSpPr>
          <p:cNvPr name="TextBox 20" id="20"/>
          <p:cNvSpPr txBox="true"/>
          <p:nvPr/>
        </p:nvSpPr>
        <p:spPr>
          <a:xfrm rot="0">
            <a:off x="103823" y="4341928"/>
            <a:ext cx="9625035" cy="2157755"/>
          </a:xfrm>
          <a:prstGeom prst="rect">
            <a:avLst/>
          </a:prstGeom>
        </p:spPr>
        <p:txBody>
          <a:bodyPr anchor="t" rtlCol="false" tIns="0" lIns="0" bIns="0" rIns="0">
            <a:spAutoFit/>
          </a:bodyPr>
          <a:lstStyle/>
          <a:p>
            <a:pPr>
              <a:lnSpc>
                <a:spcPts val="8321"/>
              </a:lnSpc>
            </a:pPr>
            <a:r>
              <a:rPr lang="en-US" sz="8405">
                <a:solidFill>
                  <a:srgbClr val="081F40"/>
                </a:solidFill>
                <a:latin typeface="Open Sans Extra Bold"/>
              </a:rPr>
              <a:t>PRESENTATION TITLE</a:t>
            </a:r>
          </a:p>
        </p:txBody>
      </p:sp>
      <p:sp>
        <p:nvSpPr>
          <p:cNvPr name="TextBox 21" id="21"/>
          <p:cNvSpPr txBox="true"/>
          <p:nvPr/>
        </p:nvSpPr>
        <p:spPr>
          <a:xfrm rot="0">
            <a:off x="231849" y="6413958"/>
            <a:ext cx="6798017" cy="688542"/>
          </a:xfrm>
          <a:prstGeom prst="rect">
            <a:avLst/>
          </a:prstGeom>
        </p:spPr>
        <p:txBody>
          <a:bodyPr anchor="t" rtlCol="false" tIns="0" lIns="0" bIns="0" rIns="0">
            <a:spAutoFit/>
          </a:bodyPr>
          <a:lstStyle/>
          <a:p>
            <a:pPr>
              <a:lnSpc>
                <a:spcPts val="5620"/>
              </a:lnSpc>
            </a:pPr>
            <a:r>
              <a:rPr lang="en-US" sz="4014" spc="337">
                <a:solidFill>
                  <a:srgbClr val="545454"/>
                </a:solidFill>
                <a:latin typeface="Open Sans Bold"/>
              </a:rPr>
              <a:t>Subtitle</a:t>
            </a:r>
          </a:p>
        </p:txBody>
      </p:sp>
      <p:sp>
        <p:nvSpPr>
          <p:cNvPr name="TextBox 22" id="22"/>
          <p:cNvSpPr txBox="true"/>
          <p:nvPr/>
        </p:nvSpPr>
        <p:spPr>
          <a:xfrm rot="0">
            <a:off x="231849" y="7891040"/>
            <a:ext cx="6160436" cy="332838"/>
          </a:xfrm>
          <a:prstGeom prst="rect">
            <a:avLst/>
          </a:prstGeom>
        </p:spPr>
        <p:txBody>
          <a:bodyPr anchor="t" rtlCol="false" tIns="0" lIns="0" bIns="0" rIns="0">
            <a:spAutoFit/>
          </a:bodyPr>
          <a:lstStyle/>
          <a:p>
            <a:pPr>
              <a:lnSpc>
                <a:spcPts val="2753"/>
              </a:lnSpc>
            </a:pPr>
            <a:r>
              <a:rPr lang="en-US" sz="1966" spc="401">
                <a:solidFill>
                  <a:srgbClr val="545454"/>
                </a:solidFill>
                <a:latin typeface="Open Sans"/>
              </a:rPr>
              <a:t>Presented By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64055" y="1545602"/>
            <a:ext cx="13709772" cy="1071408"/>
            <a:chOff x="0" y="0"/>
            <a:chExt cx="5742837" cy="448798"/>
          </a:xfrm>
        </p:grpSpPr>
        <p:sp>
          <p:nvSpPr>
            <p:cNvPr name="Freeform 3" id="3"/>
            <p:cNvSpPr/>
            <p:nvPr/>
          </p:nvSpPr>
          <p:spPr>
            <a:xfrm flipH="false" flipV="false" rot="0">
              <a:off x="0" y="0"/>
              <a:ext cx="5742837" cy="448798"/>
            </a:xfrm>
            <a:custGeom>
              <a:avLst/>
              <a:gdLst/>
              <a:ahLst/>
              <a:cxnLst/>
              <a:rect r="r" b="b" t="t" l="l"/>
              <a:pathLst>
                <a:path h="448798" w="5742837">
                  <a:moveTo>
                    <a:pt x="9035" y="0"/>
                  </a:moveTo>
                  <a:lnTo>
                    <a:pt x="5733802" y="0"/>
                  </a:lnTo>
                  <a:cubicBezTo>
                    <a:pt x="5736199" y="0"/>
                    <a:pt x="5738497" y="952"/>
                    <a:pt x="5740191" y="2646"/>
                  </a:cubicBezTo>
                  <a:cubicBezTo>
                    <a:pt x="5741886" y="4341"/>
                    <a:pt x="5742837" y="6639"/>
                    <a:pt x="5742837" y="9035"/>
                  </a:cubicBezTo>
                  <a:lnTo>
                    <a:pt x="5742837" y="439763"/>
                  </a:lnTo>
                  <a:cubicBezTo>
                    <a:pt x="5742837" y="442159"/>
                    <a:pt x="5741886" y="444457"/>
                    <a:pt x="5740191" y="446152"/>
                  </a:cubicBezTo>
                  <a:cubicBezTo>
                    <a:pt x="5738497" y="447846"/>
                    <a:pt x="5736199" y="448798"/>
                    <a:pt x="5733802" y="448798"/>
                  </a:cubicBezTo>
                  <a:lnTo>
                    <a:pt x="9035" y="448798"/>
                  </a:lnTo>
                  <a:cubicBezTo>
                    <a:pt x="4045" y="448798"/>
                    <a:pt x="0" y="444753"/>
                    <a:pt x="0" y="439763"/>
                  </a:cubicBezTo>
                  <a:lnTo>
                    <a:pt x="0" y="9035"/>
                  </a:lnTo>
                  <a:cubicBezTo>
                    <a:pt x="0" y="6639"/>
                    <a:pt x="952" y="4341"/>
                    <a:pt x="2646" y="2646"/>
                  </a:cubicBezTo>
                  <a:cubicBezTo>
                    <a:pt x="4341" y="952"/>
                    <a:pt x="6639" y="0"/>
                    <a:pt x="9035" y="0"/>
                  </a:cubicBezTo>
                  <a:close/>
                </a:path>
              </a:pathLst>
            </a:custGeom>
            <a:solidFill>
              <a:srgbClr val="081F4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821882" y="1723883"/>
            <a:ext cx="11773070" cy="838669"/>
          </a:xfrm>
          <a:prstGeom prst="rect">
            <a:avLst/>
          </a:prstGeom>
        </p:spPr>
        <p:txBody>
          <a:bodyPr anchor="t" rtlCol="false" tIns="0" lIns="0" bIns="0" rIns="0">
            <a:spAutoFit/>
          </a:bodyPr>
          <a:lstStyle/>
          <a:p>
            <a:pPr>
              <a:lnSpc>
                <a:spcPts val="6284"/>
              </a:lnSpc>
            </a:pPr>
            <a:r>
              <a:rPr lang="en-US" sz="6347">
                <a:solidFill>
                  <a:srgbClr val="FFFFFF"/>
                </a:solidFill>
                <a:latin typeface="Open Sans Extra Bold"/>
              </a:rPr>
              <a:t>SLIDE TITLE</a:t>
            </a:r>
          </a:p>
        </p:txBody>
      </p:sp>
      <p:grpSp>
        <p:nvGrpSpPr>
          <p:cNvPr name="Group 6" id="6"/>
          <p:cNvGrpSpPr>
            <a:grpSpLocks noChangeAspect="true"/>
          </p:cNvGrpSpPr>
          <p:nvPr/>
        </p:nvGrpSpPr>
        <p:grpSpPr>
          <a:xfrm rot="0">
            <a:off x="14920425" y="3120081"/>
            <a:ext cx="4677751" cy="4050932"/>
            <a:chOff x="0" y="0"/>
            <a:chExt cx="6350000" cy="5499100"/>
          </a:xfrm>
        </p:grpSpPr>
        <p:sp>
          <p:nvSpPr>
            <p:cNvPr name="Freeform 7" id="7"/>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14990" t="0" r="-14990" b="0"/>
              </a:stretch>
            </a:blipFill>
          </p:spPr>
        </p:sp>
      </p:grpSp>
      <p:grpSp>
        <p:nvGrpSpPr>
          <p:cNvPr name="Group 8" id="8"/>
          <p:cNvGrpSpPr/>
          <p:nvPr/>
        </p:nvGrpSpPr>
        <p:grpSpPr>
          <a:xfrm rot="0">
            <a:off x="14920425" y="-910426"/>
            <a:ext cx="4483620" cy="3853111"/>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FFC52E"/>
            </a:solidFill>
          </p:spPr>
        </p:sp>
        <p:sp>
          <p:nvSpPr>
            <p:cNvPr name="TextBox 10" id="10"/>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4966638" y="7344315"/>
            <a:ext cx="4483620" cy="3853111"/>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27A9E1"/>
            </a:solidFill>
          </p:spPr>
        </p:sp>
        <p:sp>
          <p:nvSpPr>
            <p:cNvPr name="TextBox 13" id="13"/>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821882" y="2950690"/>
            <a:ext cx="11773070" cy="3116095"/>
          </a:xfrm>
          <a:prstGeom prst="rect">
            <a:avLst/>
          </a:prstGeom>
        </p:spPr>
        <p:txBody>
          <a:bodyPr anchor="t" rtlCol="false" tIns="0" lIns="0" bIns="0" rIns="0">
            <a:spAutoFit/>
          </a:bodyPr>
          <a:lstStyle/>
          <a:p>
            <a:pPr>
              <a:lnSpc>
                <a:spcPts val="4112"/>
              </a:lnSpc>
            </a:pPr>
            <a:r>
              <a:rPr lang="en-US" sz="293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
        <p:nvSpPr>
          <p:cNvPr name="Freeform 15" id="15"/>
          <p:cNvSpPr/>
          <p:nvPr/>
        </p:nvSpPr>
        <p:spPr>
          <a:xfrm flipH="false" flipV="false" rot="0">
            <a:off x="231849" y="8531725"/>
            <a:ext cx="2495082" cy="1453149"/>
          </a:xfrm>
          <a:custGeom>
            <a:avLst/>
            <a:gdLst/>
            <a:ahLst/>
            <a:cxnLst/>
            <a:rect r="r" b="b" t="t" l="l"/>
            <a:pathLst>
              <a:path h="1453149" w="2495082">
                <a:moveTo>
                  <a:pt x="0" y="0"/>
                </a:moveTo>
                <a:lnTo>
                  <a:pt x="2495082" y="0"/>
                </a:lnTo>
                <a:lnTo>
                  <a:pt x="2495082" y="1453150"/>
                </a:lnTo>
                <a:lnTo>
                  <a:pt x="0" y="1453150"/>
                </a:lnTo>
                <a:lnTo>
                  <a:pt x="0" y="0"/>
                </a:lnTo>
                <a:close/>
              </a:path>
            </a:pathLst>
          </a:custGeom>
          <a:blipFill>
            <a:blip r:embed="rId3"/>
            <a:stretch>
              <a:fillRect l="0" t="0" r="0" b="-125309"/>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73381" y="3120081"/>
            <a:ext cx="4677751" cy="4050932"/>
            <a:chOff x="0" y="0"/>
            <a:chExt cx="6350000" cy="5499100"/>
          </a:xfrm>
        </p:grpSpPr>
        <p:sp>
          <p:nvSpPr>
            <p:cNvPr name="Freeform 3" id="3"/>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14929" t="0" r="-14929" b="0"/>
              </a:stretch>
            </a:blipFill>
          </p:spPr>
        </p:sp>
      </p:grpSp>
      <p:grpSp>
        <p:nvGrpSpPr>
          <p:cNvPr name="Group 4" id="4"/>
          <p:cNvGrpSpPr/>
          <p:nvPr/>
        </p:nvGrpSpPr>
        <p:grpSpPr>
          <a:xfrm rot="0">
            <a:off x="-1573381" y="-910426"/>
            <a:ext cx="4483620" cy="3853111"/>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5E78BA"/>
            </a:solidFill>
          </p:spPr>
        </p:sp>
        <p:sp>
          <p:nvSpPr>
            <p:cNvPr name="TextBox 6" id="6"/>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527167" y="7344315"/>
            <a:ext cx="4483620" cy="3853111"/>
            <a:chOff x="0" y="0"/>
            <a:chExt cx="812800" cy="698500"/>
          </a:xfrm>
        </p:grpSpPr>
        <p:sp>
          <p:nvSpPr>
            <p:cNvPr name="Freeform 8" id="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E8664B"/>
            </a:solidFill>
          </p:spPr>
        </p:sp>
        <p:sp>
          <p:nvSpPr>
            <p:cNvPr name="TextBox 9" id="9"/>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4060025" y="2412240"/>
            <a:ext cx="11424999" cy="1071408"/>
            <a:chOff x="0" y="0"/>
            <a:chExt cx="4785777" cy="448798"/>
          </a:xfrm>
        </p:grpSpPr>
        <p:sp>
          <p:nvSpPr>
            <p:cNvPr name="Freeform 11" id="11"/>
            <p:cNvSpPr/>
            <p:nvPr/>
          </p:nvSpPr>
          <p:spPr>
            <a:xfrm flipH="false" flipV="false" rot="0">
              <a:off x="0" y="0"/>
              <a:ext cx="4785777" cy="448798"/>
            </a:xfrm>
            <a:custGeom>
              <a:avLst/>
              <a:gdLst/>
              <a:ahLst/>
              <a:cxnLst/>
              <a:rect r="r" b="b" t="t" l="l"/>
              <a:pathLst>
                <a:path h="448798" w="4785777">
                  <a:moveTo>
                    <a:pt x="10842" y="0"/>
                  </a:moveTo>
                  <a:lnTo>
                    <a:pt x="4774935" y="0"/>
                  </a:lnTo>
                  <a:cubicBezTo>
                    <a:pt x="4777810" y="0"/>
                    <a:pt x="4780568" y="1142"/>
                    <a:pt x="4782601" y="3176"/>
                  </a:cubicBezTo>
                  <a:cubicBezTo>
                    <a:pt x="4784635" y="5209"/>
                    <a:pt x="4785777" y="7967"/>
                    <a:pt x="4785777" y="10842"/>
                  </a:cubicBezTo>
                  <a:lnTo>
                    <a:pt x="4785777" y="437956"/>
                  </a:lnTo>
                  <a:cubicBezTo>
                    <a:pt x="4785777" y="440832"/>
                    <a:pt x="4784635" y="443589"/>
                    <a:pt x="4782601" y="445623"/>
                  </a:cubicBezTo>
                  <a:cubicBezTo>
                    <a:pt x="4780568" y="447656"/>
                    <a:pt x="4777810" y="448798"/>
                    <a:pt x="4774935" y="448798"/>
                  </a:cubicBezTo>
                  <a:lnTo>
                    <a:pt x="10842" y="448798"/>
                  </a:lnTo>
                  <a:cubicBezTo>
                    <a:pt x="7967" y="448798"/>
                    <a:pt x="5209" y="447656"/>
                    <a:pt x="3176" y="445623"/>
                  </a:cubicBezTo>
                  <a:cubicBezTo>
                    <a:pt x="1142" y="443589"/>
                    <a:pt x="0" y="440832"/>
                    <a:pt x="0" y="437956"/>
                  </a:cubicBezTo>
                  <a:lnTo>
                    <a:pt x="0" y="10842"/>
                  </a:lnTo>
                  <a:cubicBezTo>
                    <a:pt x="0" y="7967"/>
                    <a:pt x="1142" y="5209"/>
                    <a:pt x="3176" y="3176"/>
                  </a:cubicBezTo>
                  <a:cubicBezTo>
                    <a:pt x="5209" y="1142"/>
                    <a:pt x="7967" y="0"/>
                    <a:pt x="10842" y="0"/>
                  </a:cubicBezTo>
                  <a:close/>
                </a:path>
              </a:pathLst>
            </a:custGeom>
            <a:solidFill>
              <a:srgbClr val="081F40"/>
            </a:solidFill>
          </p:spPr>
        </p:sp>
        <p:sp>
          <p:nvSpPr>
            <p:cNvPr name="TextBox 12" id="1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4268738" y="2590522"/>
            <a:ext cx="10985217" cy="838669"/>
          </a:xfrm>
          <a:prstGeom prst="rect">
            <a:avLst/>
          </a:prstGeom>
        </p:spPr>
        <p:txBody>
          <a:bodyPr anchor="t" rtlCol="false" tIns="0" lIns="0" bIns="0" rIns="0">
            <a:spAutoFit/>
          </a:bodyPr>
          <a:lstStyle/>
          <a:p>
            <a:pPr>
              <a:lnSpc>
                <a:spcPts val="6284"/>
              </a:lnSpc>
            </a:pPr>
            <a:r>
              <a:rPr lang="en-US" sz="6347">
                <a:solidFill>
                  <a:srgbClr val="FFFFFF"/>
                </a:solidFill>
                <a:latin typeface="Open Sans Extra Bold"/>
              </a:rPr>
              <a:t>SLIDE TITLE</a:t>
            </a:r>
          </a:p>
        </p:txBody>
      </p:sp>
      <p:sp>
        <p:nvSpPr>
          <p:cNvPr name="TextBox 14" id="14"/>
          <p:cNvSpPr txBox="true"/>
          <p:nvPr/>
        </p:nvSpPr>
        <p:spPr>
          <a:xfrm rot="0">
            <a:off x="4170257" y="3699150"/>
            <a:ext cx="11773070" cy="3116095"/>
          </a:xfrm>
          <a:prstGeom prst="rect">
            <a:avLst/>
          </a:prstGeom>
        </p:spPr>
        <p:txBody>
          <a:bodyPr anchor="t" rtlCol="false" tIns="0" lIns="0" bIns="0" rIns="0">
            <a:spAutoFit/>
          </a:bodyPr>
          <a:lstStyle/>
          <a:p>
            <a:pPr>
              <a:lnSpc>
                <a:spcPts val="4112"/>
              </a:lnSpc>
            </a:pPr>
            <a:r>
              <a:rPr lang="en-US" sz="293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
        <p:nvSpPr>
          <p:cNvPr name="Freeform 15" id="15"/>
          <p:cNvSpPr/>
          <p:nvPr/>
        </p:nvSpPr>
        <p:spPr>
          <a:xfrm flipH="false" flipV="false" rot="0">
            <a:off x="15485024" y="8531725"/>
            <a:ext cx="2495082" cy="1453149"/>
          </a:xfrm>
          <a:custGeom>
            <a:avLst/>
            <a:gdLst/>
            <a:ahLst/>
            <a:cxnLst/>
            <a:rect r="r" b="b" t="t" l="l"/>
            <a:pathLst>
              <a:path h="1453149" w="2495082">
                <a:moveTo>
                  <a:pt x="0" y="0"/>
                </a:moveTo>
                <a:lnTo>
                  <a:pt x="2495082" y="0"/>
                </a:lnTo>
                <a:lnTo>
                  <a:pt x="2495082" y="1453150"/>
                </a:lnTo>
                <a:lnTo>
                  <a:pt x="0" y="1453150"/>
                </a:lnTo>
                <a:lnTo>
                  <a:pt x="0" y="0"/>
                </a:lnTo>
                <a:close/>
              </a:path>
            </a:pathLst>
          </a:custGeom>
          <a:blipFill>
            <a:blip r:embed="rId3"/>
            <a:stretch>
              <a:fillRect l="0" t="0" r="0" b="-125309"/>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715194" y="-248465"/>
            <a:ext cx="2705457" cy="2325002"/>
            <a:chOff x="0" y="0"/>
            <a:chExt cx="812800" cy="698500"/>
          </a:xfrm>
        </p:grpSpPr>
        <p:sp>
          <p:nvSpPr>
            <p:cNvPr name="Freeform 3" id="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27A9E1"/>
            </a:solidFill>
          </p:spPr>
        </p:sp>
        <p:sp>
          <p:nvSpPr>
            <p:cNvPr name="TextBox 4" id="4"/>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a:grpSpLocks noChangeAspect="true"/>
          </p:cNvGrpSpPr>
          <p:nvPr/>
        </p:nvGrpSpPr>
        <p:grpSpPr>
          <a:xfrm rot="0">
            <a:off x="16841876" y="984758"/>
            <a:ext cx="2950339" cy="2554994"/>
            <a:chOff x="0" y="0"/>
            <a:chExt cx="6350000" cy="5499100"/>
          </a:xfrm>
        </p:grpSpPr>
        <p:sp>
          <p:nvSpPr>
            <p:cNvPr name="Freeform 6" id="6"/>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14990" t="0" r="-14990" b="0"/>
              </a:stretch>
            </a:blipFill>
          </p:spPr>
        </p:sp>
      </p:grpSp>
      <p:grpSp>
        <p:nvGrpSpPr>
          <p:cNvPr name="Group 7" id="7"/>
          <p:cNvGrpSpPr/>
          <p:nvPr/>
        </p:nvGrpSpPr>
        <p:grpSpPr>
          <a:xfrm rot="0">
            <a:off x="16911968" y="-1482352"/>
            <a:ext cx="2705457" cy="2325002"/>
            <a:chOff x="0" y="0"/>
            <a:chExt cx="812800" cy="698500"/>
          </a:xfrm>
        </p:grpSpPr>
        <p:sp>
          <p:nvSpPr>
            <p:cNvPr name="Freeform 8" id="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FFC52E"/>
            </a:solidFill>
          </p:spPr>
        </p:sp>
        <p:sp>
          <p:nvSpPr>
            <p:cNvPr name="TextBox 9" id="9"/>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1287635" y="-1433117"/>
            <a:ext cx="2605066" cy="2238729"/>
            <a:chOff x="0" y="0"/>
            <a:chExt cx="812800" cy="698500"/>
          </a:xfrm>
        </p:grpSpPr>
        <p:sp>
          <p:nvSpPr>
            <p:cNvPr name="Freeform 11" id="11"/>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E8664B"/>
            </a:solidFill>
          </p:spPr>
        </p:sp>
        <p:sp>
          <p:nvSpPr>
            <p:cNvPr name="TextBox 12" id="12"/>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a:grpSpLocks noChangeAspect="true"/>
          </p:cNvGrpSpPr>
          <p:nvPr/>
        </p:nvGrpSpPr>
        <p:grpSpPr>
          <a:xfrm rot="0">
            <a:off x="-1405533" y="942446"/>
            <a:ext cx="2840862" cy="2460187"/>
            <a:chOff x="0" y="0"/>
            <a:chExt cx="6350000" cy="5499100"/>
          </a:xfrm>
        </p:grpSpPr>
        <p:sp>
          <p:nvSpPr>
            <p:cNvPr name="Freeform 14" id="14"/>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3"/>
              <a:stretch>
                <a:fillRect l="-11637" t="0" r="-11637" b="0"/>
              </a:stretch>
            </a:blipFill>
          </p:spPr>
        </p:sp>
      </p:grpSp>
      <p:grpSp>
        <p:nvGrpSpPr>
          <p:cNvPr name="Group 15" id="15"/>
          <p:cNvGrpSpPr/>
          <p:nvPr/>
        </p:nvGrpSpPr>
        <p:grpSpPr>
          <a:xfrm rot="0">
            <a:off x="857867" y="-266066"/>
            <a:ext cx="2605066" cy="2238729"/>
            <a:chOff x="0" y="0"/>
            <a:chExt cx="812800" cy="698500"/>
          </a:xfrm>
        </p:grpSpPr>
        <p:sp>
          <p:nvSpPr>
            <p:cNvPr name="Freeform 16" id="1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081F40"/>
            </a:solidFill>
          </p:spPr>
        </p:sp>
        <p:sp>
          <p:nvSpPr>
            <p:cNvPr name="TextBox 17" id="17"/>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3202349" y="2530418"/>
            <a:ext cx="11424999" cy="1071408"/>
            <a:chOff x="0" y="0"/>
            <a:chExt cx="4785777" cy="448798"/>
          </a:xfrm>
        </p:grpSpPr>
        <p:sp>
          <p:nvSpPr>
            <p:cNvPr name="Freeform 19" id="19"/>
            <p:cNvSpPr/>
            <p:nvPr/>
          </p:nvSpPr>
          <p:spPr>
            <a:xfrm flipH="false" flipV="false" rot="0">
              <a:off x="0" y="0"/>
              <a:ext cx="4785777" cy="448798"/>
            </a:xfrm>
            <a:custGeom>
              <a:avLst/>
              <a:gdLst/>
              <a:ahLst/>
              <a:cxnLst/>
              <a:rect r="r" b="b" t="t" l="l"/>
              <a:pathLst>
                <a:path h="448798" w="4785777">
                  <a:moveTo>
                    <a:pt x="10842" y="0"/>
                  </a:moveTo>
                  <a:lnTo>
                    <a:pt x="4774935" y="0"/>
                  </a:lnTo>
                  <a:cubicBezTo>
                    <a:pt x="4777810" y="0"/>
                    <a:pt x="4780568" y="1142"/>
                    <a:pt x="4782601" y="3176"/>
                  </a:cubicBezTo>
                  <a:cubicBezTo>
                    <a:pt x="4784635" y="5209"/>
                    <a:pt x="4785777" y="7967"/>
                    <a:pt x="4785777" y="10842"/>
                  </a:cubicBezTo>
                  <a:lnTo>
                    <a:pt x="4785777" y="437956"/>
                  </a:lnTo>
                  <a:cubicBezTo>
                    <a:pt x="4785777" y="440832"/>
                    <a:pt x="4784635" y="443589"/>
                    <a:pt x="4782601" y="445623"/>
                  </a:cubicBezTo>
                  <a:cubicBezTo>
                    <a:pt x="4780568" y="447656"/>
                    <a:pt x="4777810" y="448798"/>
                    <a:pt x="4774935" y="448798"/>
                  </a:cubicBezTo>
                  <a:lnTo>
                    <a:pt x="10842" y="448798"/>
                  </a:lnTo>
                  <a:cubicBezTo>
                    <a:pt x="7967" y="448798"/>
                    <a:pt x="5209" y="447656"/>
                    <a:pt x="3176" y="445623"/>
                  </a:cubicBezTo>
                  <a:cubicBezTo>
                    <a:pt x="1142" y="443589"/>
                    <a:pt x="0" y="440832"/>
                    <a:pt x="0" y="437956"/>
                  </a:cubicBezTo>
                  <a:lnTo>
                    <a:pt x="0" y="10842"/>
                  </a:lnTo>
                  <a:cubicBezTo>
                    <a:pt x="0" y="7967"/>
                    <a:pt x="1142" y="5209"/>
                    <a:pt x="3176" y="3176"/>
                  </a:cubicBezTo>
                  <a:cubicBezTo>
                    <a:pt x="5209" y="1142"/>
                    <a:pt x="7967" y="0"/>
                    <a:pt x="10842" y="0"/>
                  </a:cubicBezTo>
                  <a:close/>
                </a:path>
              </a:pathLst>
            </a:custGeom>
            <a:solidFill>
              <a:srgbClr val="081F40"/>
            </a:solidFill>
          </p:spPr>
        </p:sp>
        <p:sp>
          <p:nvSpPr>
            <p:cNvPr name="TextBox 20" id="20"/>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3411063" y="2708699"/>
            <a:ext cx="10985217" cy="838669"/>
          </a:xfrm>
          <a:prstGeom prst="rect">
            <a:avLst/>
          </a:prstGeom>
        </p:spPr>
        <p:txBody>
          <a:bodyPr anchor="t" rtlCol="false" tIns="0" lIns="0" bIns="0" rIns="0">
            <a:spAutoFit/>
          </a:bodyPr>
          <a:lstStyle/>
          <a:p>
            <a:pPr>
              <a:lnSpc>
                <a:spcPts val="6284"/>
              </a:lnSpc>
            </a:pPr>
            <a:r>
              <a:rPr lang="en-US" sz="6347">
                <a:solidFill>
                  <a:srgbClr val="FFFFFF"/>
                </a:solidFill>
                <a:latin typeface="Open Sans Extra Bold"/>
              </a:rPr>
              <a:t>SLIDE TITLE</a:t>
            </a:r>
          </a:p>
        </p:txBody>
      </p:sp>
      <p:sp>
        <p:nvSpPr>
          <p:cNvPr name="TextBox 22" id="22"/>
          <p:cNvSpPr txBox="true"/>
          <p:nvPr/>
        </p:nvSpPr>
        <p:spPr>
          <a:xfrm rot="0">
            <a:off x="3312581" y="3817328"/>
            <a:ext cx="11773070" cy="3116095"/>
          </a:xfrm>
          <a:prstGeom prst="rect">
            <a:avLst/>
          </a:prstGeom>
        </p:spPr>
        <p:txBody>
          <a:bodyPr anchor="t" rtlCol="false" tIns="0" lIns="0" bIns="0" rIns="0">
            <a:spAutoFit/>
          </a:bodyPr>
          <a:lstStyle/>
          <a:p>
            <a:pPr>
              <a:lnSpc>
                <a:spcPts val="4112"/>
              </a:lnSpc>
            </a:pPr>
            <a:r>
              <a:rPr lang="en-US" sz="293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
        <p:nvSpPr>
          <p:cNvPr name="Freeform 23" id="23"/>
          <p:cNvSpPr/>
          <p:nvPr/>
        </p:nvSpPr>
        <p:spPr>
          <a:xfrm flipH="false" flipV="false" rot="0">
            <a:off x="231849" y="8531725"/>
            <a:ext cx="2495082" cy="1453149"/>
          </a:xfrm>
          <a:custGeom>
            <a:avLst/>
            <a:gdLst/>
            <a:ahLst/>
            <a:cxnLst/>
            <a:rect r="r" b="b" t="t" l="l"/>
            <a:pathLst>
              <a:path h="1453149" w="2495082">
                <a:moveTo>
                  <a:pt x="0" y="0"/>
                </a:moveTo>
                <a:lnTo>
                  <a:pt x="2495082" y="0"/>
                </a:lnTo>
                <a:lnTo>
                  <a:pt x="2495082" y="1453150"/>
                </a:lnTo>
                <a:lnTo>
                  <a:pt x="0" y="1453150"/>
                </a:lnTo>
                <a:lnTo>
                  <a:pt x="0" y="0"/>
                </a:lnTo>
                <a:close/>
              </a:path>
            </a:pathLst>
          </a:custGeom>
          <a:blipFill>
            <a:blip r:embed="rId4"/>
            <a:stretch>
              <a:fillRect l="0" t="0" r="0" b="-125309"/>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3379574" y="-2061340"/>
            <a:ext cx="3491158" cy="3023343"/>
            <a:chOff x="0" y="0"/>
            <a:chExt cx="6350000" cy="5499100"/>
          </a:xfrm>
        </p:grpSpPr>
        <p:sp>
          <p:nvSpPr>
            <p:cNvPr name="Freeform 3" id="3"/>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solidFill>
              <a:srgbClr val="081F40"/>
            </a:solidFill>
            <a:ln w="12700">
              <a:solidFill>
                <a:srgbClr val="000000"/>
              </a:solidFill>
            </a:ln>
          </p:spPr>
        </p:sp>
      </p:grpSp>
      <p:grpSp>
        <p:nvGrpSpPr>
          <p:cNvPr name="Group 4" id="4"/>
          <p:cNvGrpSpPr/>
          <p:nvPr/>
        </p:nvGrpSpPr>
        <p:grpSpPr>
          <a:xfrm rot="0">
            <a:off x="16149463" y="-315423"/>
            <a:ext cx="3264735" cy="280563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27A9E1"/>
            </a:solidFill>
          </p:spPr>
        </p:sp>
        <p:sp>
          <p:nvSpPr>
            <p:cNvPr name="TextBox 6" id="6"/>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a:grpSpLocks noChangeAspect="true"/>
          </p:cNvGrpSpPr>
          <p:nvPr/>
        </p:nvGrpSpPr>
        <p:grpSpPr>
          <a:xfrm rot="0">
            <a:off x="13341151" y="1109321"/>
            <a:ext cx="3491158" cy="3023343"/>
            <a:chOff x="0" y="0"/>
            <a:chExt cx="6350000" cy="5499100"/>
          </a:xfrm>
        </p:grpSpPr>
        <p:sp>
          <p:nvSpPr>
            <p:cNvPr name="Freeform 8" id="8"/>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2"/>
              <a:stretch>
                <a:fillRect l="-14990" t="0" r="-14990" b="0"/>
              </a:stretch>
            </a:blipFill>
          </p:spPr>
        </p:sp>
      </p:grpSp>
      <p:grpSp>
        <p:nvGrpSpPr>
          <p:cNvPr name="Group 9" id="9"/>
          <p:cNvGrpSpPr>
            <a:grpSpLocks noChangeAspect="true"/>
          </p:cNvGrpSpPr>
          <p:nvPr/>
        </p:nvGrpSpPr>
        <p:grpSpPr>
          <a:xfrm rot="0">
            <a:off x="16105551" y="2675882"/>
            <a:ext cx="3491158" cy="3023343"/>
            <a:chOff x="0" y="0"/>
            <a:chExt cx="6350000" cy="5499100"/>
          </a:xfrm>
        </p:grpSpPr>
        <p:sp>
          <p:nvSpPr>
            <p:cNvPr name="Freeform 10" id="10"/>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3"/>
              <a:stretch>
                <a:fillRect l="-14990" t="0" r="-14990" b="0"/>
              </a:stretch>
            </a:blipFill>
          </p:spPr>
        </p:sp>
      </p:grpSp>
      <p:grpSp>
        <p:nvGrpSpPr>
          <p:cNvPr name="Group 11" id="11"/>
          <p:cNvGrpSpPr/>
          <p:nvPr/>
        </p:nvGrpSpPr>
        <p:grpSpPr>
          <a:xfrm rot="0">
            <a:off x="13393983" y="4275378"/>
            <a:ext cx="3416370" cy="2935943"/>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FFC52E"/>
            </a:solidFill>
          </p:spPr>
        </p:sp>
        <p:sp>
          <p:nvSpPr>
            <p:cNvPr name="TextBox 13" id="13"/>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6105551" y="5847428"/>
            <a:ext cx="3416370" cy="2935943"/>
            <a:chOff x="0" y="0"/>
            <a:chExt cx="812800" cy="698500"/>
          </a:xfrm>
        </p:grpSpPr>
        <p:sp>
          <p:nvSpPr>
            <p:cNvPr name="Freeform 15" id="1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path>
              </a:pathLst>
            </a:custGeom>
            <a:solidFill>
              <a:srgbClr val="5E78BA"/>
            </a:solidFill>
          </p:spPr>
        </p:sp>
        <p:sp>
          <p:nvSpPr>
            <p:cNvPr name="TextBox 16" id="16"/>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a:grpSpLocks noChangeAspect="true"/>
          </p:cNvGrpSpPr>
          <p:nvPr/>
        </p:nvGrpSpPr>
        <p:grpSpPr>
          <a:xfrm rot="0">
            <a:off x="10587028" y="-549668"/>
            <a:ext cx="3491158" cy="3023343"/>
            <a:chOff x="0" y="0"/>
            <a:chExt cx="6350000" cy="5499100"/>
          </a:xfrm>
        </p:grpSpPr>
        <p:sp>
          <p:nvSpPr>
            <p:cNvPr name="Freeform 18" id="18"/>
            <p:cNvSpPr/>
            <p:nvPr/>
          </p:nvSpPr>
          <p:spPr>
            <a:xfrm flipH="false" flipV="false" rot="0">
              <a:off x="0" y="0"/>
              <a:ext cx="6350000" cy="5499100"/>
            </a:xfrm>
            <a:custGeom>
              <a:avLst/>
              <a:gdLst/>
              <a:ahLst/>
              <a:cxnLst/>
              <a:rect r="r" b="b" t="t" l="l"/>
              <a:pathLst>
                <a:path h="5499100" w="6350000">
                  <a:moveTo>
                    <a:pt x="4762500" y="0"/>
                  </a:moveTo>
                  <a:lnTo>
                    <a:pt x="1587500" y="0"/>
                  </a:lnTo>
                  <a:lnTo>
                    <a:pt x="0" y="2749550"/>
                  </a:lnTo>
                  <a:lnTo>
                    <a:pt x="1587500" y="5499100"/>
                  </a:lnTo>
                  <a:lnTo>
                    <a:pt x="4762500" y="5499100"/>
                  </a:lnTo>
                  <a:lnTo>
                    <a:pt x="6350000" y="2749550"/>
                  </a:lnTo>
                  <a:close/>
                </a:path>
              </a:pathLst>
            </a:custGeom>
            <a:blipFill>
              <a:blip r:embed="rId4"/>
              <a:stretch>
                <a:fillRect l="-14990" t="0" r="-14990" b="0"/>
              </a:stretch>
            </a:blipFill>
          </p:spPr>
        </p:sp>
      </p:grpSp>
      <p:grpSp>
        <p:nvGrpSpPr>
          <p:cNvPr name="Group 19" id="19"/>
          <p:cNvGrpSpPr/>
          <p:nvPr/>
        </p:nvGrpSpPr>
        <p:grpSpPr>
          <a:xfrm rot="0">
            <a:off x="449306" y="2808314"/>
            <a:ext cx="11424999" cy="1071408"/>
            <a:chOff x="0" y="0"/>
            <a:chExt cx="4785777" cy="448798"/>
          </a:xfrm>
        </p:grpSpPr>
        <p:sp>
          <p:nvSpPr>
            <p:cNvPr name="Freeform 20" id="20"/>
            <p:cNvSpPr/>
            <p:nvPr/>
          </p:nvSpPr>
          <p:spPr>
            <a:xfrm flipH="false" flipV="false" rot="0">
              <a:off x="0" y="0"/>
              <a:ext cx="4785777" cy="448798"/>
            </a:xfrm>
            <a:custGeom>
              <a:avLst/>
              <a:gdLst/>
              <a:ahLst/>
              <a:cxnLst/>
              <a:rect r="r" b="b" t="t" l="l"/>
              <a:pathLst>
                <a:path h="448798" w="4785777">
                  <a:moveTo>
                    <a:pt x="10842" y="0"/>
                  </a:moveTo>
                  <a:lnTo>
                    <a:pt x="4774935" y="0"/>
                  </a:lnTo>
                  <a:cubicBezTo>
                    <a:pt x="4777810" y="0"/>
                    <a:pt x="4780568" y="1142"/>
                    <a:pt x="4782601" y="3176"/>
                  </a:cubicBezTo>
                  <a:cubicBezTo>
                    <a:pt x="4784635" y="5209"/>
                    <a:pt x="4785777" y="7967"/>
                    <a:pt x="4785777" y="10842"/>
                  </a:cubicBezTo>
                  <a:lnTo>
                    <a:pt x="4785777" y="437956"/>
                  </a:lnTo>
                  <a:cubicBezTo>
                    <a:pt x="4785777" y="440832"/>
                    <a:pt x="4784635" y="443589"/>
                    <a:pt x="4782601" y="445623"/>
                  </a:cubicBezTo>
                  <a:cubicBezTo>
                    <a:pt x="4780568" y="447656"/>
                    <a:pt x="4777810" y="448798"/>
                    <a:pt x="4774935" y="448798"/>
                  </a:cubicBezTo>
                  <a:lnTo>
                    <a:pt x="10842" y="448798"/>
                  </a:lnTo>
                  <a:cubicBezTo>
                    <a:pt x="7967" y="448798"/>
                    <a:pt x="5209" y="447656"/>
                    <a:pt x="3176" y="445623"/>
                  </a:cubicBezTo>
                  <a:cubicBezTo>
                    <a:pt x="1142" y="443589"/>
                    <a:pt x="0" y="440832"/>
                    <a:pt x="0" y="437956"/>
                  </a:cubicBezTo>
                  <a:lnTo>
                    <a:pt x="0" y="10842"/>
                  </a:lnTo>
                  <a:cubicBezTo>
                    <a:pt x="0" y="7967"/>
                    <a:pt x="1142" y="5209"/>
                    <a:pt x="3176" y="3176"/>
                  </a:cubicBezTo>
                  <a:cubicBezTo>
                    <a:pt x="5209" y="1142"/>
                    <a:pt x="7967" y="0"/>
                    <a:pt x="10842" y="0"/>
                  </a:cubicBezTo>
                  <a:close/>
                </a:path>
              </a:pathLst>
            </a:custGeom>
            <a:solidFill>
              <a:srgbClr val="081F40"/>
            </a:solidFill>
          </p:spPr>
        </p:sp>
        <p:sp>
          <p:nvSpPr>
            <p:cNvPr name="TextBox 21" id="2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658019" y="2986596"/>
            <a:ext cx="10985217" cy="838669"/>
          </a:xfrm>
          <a:prstGeom prst="rect">
            <a:avLst/>
          </a:prstGeom>
        </p:spPr>
        <p:txBody>
          <a:bodyPr anchor="t" rtlCol="false" tIns="0" lIns="0" bIns="0" rIns="0">
            <a:spAutoFit/>
          </a:bodyPr>
          <a:lstStyle/>
          <a:p>
            <a:pPr>
              <a:lnSpc>
                <a:spcPts val="6284"/>
              </a:lnSpc>
            </a:pPr>
            <a:r>
              <a:rPr lang="en-US" sz="6347">
                <a:solidFill>
                  <a:srgbClr val="FFFFFF"/>
                </a:solidFill>
                <a:latin typeface="Open Sans Extra Bold"/>
              </a:rPr>
              <a:t>SLIDE TITLE</a:t>
            </a:r>
          </a:p>
        </p:txBody>
      </p:sp>
      <p:sp>
        <p:nvSpPr>
          <p:cNvPr name="TextBox 23" id="23"/>
          <p:cNvSpPr txBox="true"/>
          <p:nvPr/>
        </p:nvSpPr>
        <p:spPr>
          <a:xfrm rot="0">
            <a:off x="559537" y="4095225"/>
            <a:ext cx="11773070" cy="3116095"/>
          </a:xfrm>
          <a:prstGeom prst="rect">
            <a:avLst/>
          </a:prstGeom>
        </p:spPr>
        <p:txBody>
          <a:bodyPr anchor="t" rtlCol="false" tIns="0" lIns="0" bIns="0" rIns="0">
            <a:spAutoFit/>
          </a:bodyPr>
          <a:lstStyle/>
          <a:p>
            <a:pPr>
              <a:lnSpc>
                <a:spcPts val="4112"/>
              </a:lnSpc>
            </a:pPr>
            <a:r>
              <a:rPr lang="en-US" sz="2937">
                <a:solidFill>
                  <a:srgbClr val="000000"/>
                </a:solidFill>
                <a:latin typeface="Canva Sans"/>
              </a:rPr>
              <a:t>Nam sapien eros, mattis a cursus a, gravida et tellus. Duis diam purus, sodales vel justo vel, ultricies euismod odio. Etiam accumsan mattis faucibus. Maecenas semper nec enim congue mollis. Morbi vitae lectus dui. Aenean fringilla eros aliquam semper vehicula. Donec lacinia augue ac ligula sagittis, ac malesuada ipsum tempor.</a:t>
            </a:r>
          </a:p>
        </p:txBody>
      </p:sp>
      <p:sp>
        <p:nvSpPr>
          <p:cNvPr name="Freeform 24" id="24"/>
          <p:cNvSpPr/>
          <p:nvPr/>
        </p:nvSpPr>
        <p:spPr>
          <a:xfrm flipH="false" flipV="false" rot="0">
            <a:off x="231849" y="8531725"/>
            <a:ext cx="2495082" cy="1453149"/>
          </a:xfrm>
          <a:custGeom>
            <a:avLst/>
            <a:gdLst/>
            <a:ahLst/>
            <a:cxnLst/>
            <a:rect r="r" b="b" t="t" l="l"/>
            <a:pathLst>
              <a:path h="1453149" w="2495082">
                <a:moveTo>
                  <a:pt x="0" y="0"/>
                </a:moveTo>
                <a:lnTo>
                  <a:pt x="2495082" y="0"/>
                </a:lnTo>
                <a:lnTo>
                  <a:pt x="2495082" y="1453150"/>
                </a:lnTo>
                <a:lnTo>
                  <a:pt x="0" y="1453150"/>
                </a:lnTo>
                <a:lnTo>
                  <a:pt x="0" y="0"/>
                </a:lnTo>
                <a:close/>
              </a:path>
            </a:pathLst>
          </a:custGeom>
          <a:blipFill>
            <a:blip r:embed="rId5"/>
            <a:stretch>
              <a:fillRect l="0" t="0" r="0" b="-125309"/>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F58765922E8146AB2EEC6186A04564" ma:contentTypeVersion="0" ma:contentTypeDescription="Create a new document." ma:contentTypeScope="" ma:versionID="a48f8ad0e2e0067880a654e0edd3d4ee">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66310-F4E7-4192-B456-B1568F9C3DC5}"/>
</file>

<file path=customXml/itemProps2.xml><?xml version="1.0" encoding="utf-8"?>
<ds:datastoreItem xmlns:ds="http://schemas.openxmlformats.org/officeDocument/2006/customXml" ds:itemID="{508DFD98-0791-4C64-B7CE-52C27B341630}"/>
</file>

<file path=customXml/itemProps3.xml><?xml version="1.0" encoding="utf-8"?>
<ds:datastoreItem xmlns:ds="http://schemas.openxmlformats.org/officeDocument/2006/customXml" ds:itemID="{27F8AA03-FDE9-4451-83F4-F91956FD7000}"/>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 Template 1</dc:title>
  <cp:revision>1</cp:revision>
  <dcterms:created xsi:type="dcterms:W3CDTF">2006-08-16T00:00:00Z</dcterms:created>
  <dcterms:modified xsi:type="dcterms:W3CDTF">2011-08-01T06:04:30Z</dcterms:modified>
  <dc:identifier>DAFslilNcbs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0x0101005AF58765922E8146AB2EEC6186A04564</vt:lpwstr>
  </property>
</Properties>
</file>